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4" r:id="rId9"/>
    <p:sldId id="263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40" y="-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39F2B85-6737-416C-B259-86BCAA589E15}" type="datetimeFigureOut">
              <a:rPr lang="zh-TW" altLang="en-US" smtClean="0"/>
              <a:pPr/>
              <a:t>2015/10/28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D59A6C8-E4A1-405C-A9FC-20135D54C6A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643570" y="4214818"/>
            <a:ext cx="6400800" cy="1752600"/>
          </a:xfrm>
        </p:spPr>
        <p:txBody>
          <a:bodyPr/>
          <a:lstStyle/>
          <a:p>
            <a:pPr algn="l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學生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李家萱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指導老師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柳永青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2115666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Compensatory way finding behavior in topographic disorientation from brain injury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近期</a:t>
            </a:r>
            <a:r>
              <a:rPr lang="zh-TW" altLang="zh-TW" dirty="0" smtClean="0"/>
              <a:t>研究</a:t>
            </a:r>
            <a:r>
              <a:rPr lang="zh-TW" altLang="en-US" dirty="0" smtClean="0"/>
              <a:t>發現</a:t>
            </a:r>
            <a:r>
              <a:rPr lang="zh-TW" altLang="zh-TW" dirty="0" smtClean="0">
                <a:solidFill>
                  <a:schemeClr val="tx2">
                    <a:lumMod val="50000"/>
                  </a:schemeClr>
                </a:solidFill>
              </a:rPr>
              <a:t>神經</a:t>
            </a:r>
            <a:r>
              <a:rPr lang="zh-TW" altLang="zh-TW" dirty="0" smtClean="0"/>
              <a:t>和</a:t>
            </a:r>
            <a:r>
              <a:rPr lang="zh-TW" altLang="zh-TW" dirty="0" smtClean="0">
                <a:solidFill>
                  <a:schemeClr val="tx2">
                    <a:lumMod val="50000"/>
                  </a:schemeClr>
                </a:solidFill>
              </a:rPr>
              <a:t>迷失方向</a:t>
            </a:r>
            <a:r>
              <a:rPr lang="zh-TW" altLang="zh-TW" dirty="0" smtClean="0"/>
              <a:t>有相關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本文透過個案研究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收集三位對於有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方向</a:t>
            </a:r>
            <a:r>
              <a:rPr lang="zh-TW" altLang="zh-TW" dirty="0" smtClean="0">
                <a:solidFill>
                  <a:schemeClr val="tx2">
                    <a:lumMod val="50000"/>
                  </a:schemeClr>
                </a:solidFill>
              </a:rPr>
              <a:t>障礙</a:t>
            </a:r>
            <a:r>
              <a:rPr lang="zh-TW" altLang="zh-TW" dirty="0" smtClean="0"/>
              <a:t>的腦損傷患者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在相似的環境</a:t>
            </a:r>
            <a:r>
              <a:rPr lang="zh-TW" altLang="en-US" dirty="0" smtClean="0"/>
              <a:t>下，蒐集他們</a:t>
            </a:r>
            <a:r>
              <a:rPr lang="zh-TW" altLang="zh-TW" dirty="0" smtClean="0"/>
              <a:t>尋路行為的數據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補償策略包括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地標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視覺掃描的組合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地標的記憶順序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使用方向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身體的定位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本文提供</a:t>
            </a:r>
            <a:r>
              <a:rPr lang="zh-TW" altLang="en-US" dirty="0" smtClean="0"/>
              <a:t>補償策略，</a:t>
            </a:r>
            <a:r>
              <a:rPr lang="zh-TW" altLang="zh-TW" dirty="0" smtClean="0"/>
              <a:t>證明</a:t>
            </a:r>
            <a:r>
              <a:rPr lang="zh-TW" altLang="en-US" dirty="0" smtClean="0"/>
              <a:t>有可能能</a:t>
            </a:r>
            <a:r>
              <a:rPr lang="zh-TW" altLang="zh-TW" dirty="0" smtClean="0"/>
              <a:t>有</a:t>
            </a:r>
            <a:r>
              <a:rPr lang="zh-TW" altLang="en-US" dirty="0" smtClean="0"/>
              <a:t>效</a:t>
            </a:r>
            <a:r>
              <a:rPr lang="zh-TW" altLang="zh-TW" dirty="0" smtClean="0"/>
              <a:t>治療腦損傷</a:t>
            </a:r>
            <a:r>
              <a:rPr lang="zh-TW" altLang="zh-TW" dirty="0" smtClean="0"/>
              <a:t>患者</a:t>
            </a:r>
            <a:r>
              <a:rPr lang="zh-TW" altLang="en-US" dirty="0" smtClean="0"/>
              <a:t>對於</a:t>
            </a:r>
            <a:r>
              <a:rPr lang="zh-TW" altLang="en-US" dirty="0" smtClean="0"/>
              <a:t>方向的障礙。</a:t>
            </a:r>
            <a:endParaRPr lang="zh-TW" altLang="en-US" dirty="0" smtClean="0"/>
          </a:p>
          <a:p>
            <a:endParaRPr lang="zh-TW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dirty="0" smtClean="0"/>
              <a:t>Abstract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/>
              <a:t>地理空間認知</a:t>
            </a:r>
            <a:endParaRPr lang="en-US" altLang="zh-TW" sz="2000" dirty="0" smtClean="0"/>
          </a:p>
          <a:p>
            <a:pPr>
              <a:buNone/>
            </a:pPr>
            <a:r>
              <a:rPr lang="en-US" altLang="zh-TW" sz="2000" dirty="0" err="1" smtClean="0"/>
              <a:t>Kitchin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&amp; Blades (2002). </a:t>
            </a:r>
          </a:p>
          <a:p>
            <a:pPr>
              <a:buNone/>
            </a:pPr>
            <a:endParaRPr lang="en-US" altLang="zh-TW" sz="2000" dirty="0" smtClean="0"/>
          </a:p>
          <a:p>
            <a:r>
              <a:rPr lang="zh-TW" altLang="en-US" sz="2000" dirty="0" smtClean="0"/>
              <a:t>欺騙神經心理學的方法</a:t>
            </a:r>
            <a:endParaRPr lang="en-US" altLang="zh-TW" sz="2000" dirty="0" smtClean="0"/>
          </a:p>
          <a:p>
            <a:pPr>
              <a:buNone/>
            </a:pPr>
            <a:r>
              <a:rPr lang="en-US" altLang="zh-TW" sz="2000" dirty="0" err="1" smtClean="0"/>
              <a:t>Sellal</a:t>
            </a:r>
            <a:r>
              <a:rPr lang="en-US" altLang="zh-TW" sz="2000" dirty="0" smtClean="0"/>
              <a:t> &amp; Fontaine &amp; </a:t>
            </a:r>
            <a:r>
              <a:rPr lang="en-US" altLang="zh-TW" sz="2000" dirty="0" err="1" smtClean="0"/>
              <a:t>vander</a:t>
            </a:r>
            <a:r>
              <a:rPr lang="en-US" altLang="zh-TW" sz="2000" dirty="0" smtClean="0"/>
              <a:t> Linden &amp; </a:t>
            </a:r>
            <a:r>
              <a:rPr lang="en-US" altLang="zh-TW" sz="2000" dirty="0" err="1" smtClean="0"/>
              <a:t>Rainville</a:t>
            </a:r>
            <a:r>
              <a:rPr lang="en-US" altLang="zh-TW" sz="2000" dirty="0" smtClean="0"/>
              <a:t> &amp;</a:t>
            </a:r>
            <a:r>
              <a:rPr lang="zh-TW" altLang="en-US" sz="2000" dirty="0" smtClean="0"/>
              <a:t> </a:t>
            </a:r>
            <a:r>
              <a:rPr lang="en-US" altLang="zh-TW" sz="2000" dirty="0" err="1" smtClean="0"/>
              <a:t>Labrecque</a:t>
            </a:r>
            <a:r>
              <a:rPr lang="en-US" altLang="zh-TW" sz="2000" dirty="0" smtClean="0"/>
              <a:t> (1996).</a:t>
            </a:r>
          </a:p>
          <a:p>
            <a:endParaRPr lang="en-US" altLang="zh-TW" sz="2000" dirty="0" smtClean="0"/>
          </a:p>
          <a:p>
            <a:r>
              <a:rPr lang="zh-TW" altLang="en-US" sz="2000" dirty="0" smtClean="0"/>
              <a:t>方向障礙理論</a:t>
            </a:r>
            <a:endParaRPr lang="en-US" altLang="zh-TW" sz="2000" dirty="0" smtClean="0"/>
          </a:p>
          <a:p>
            <a:pPr>
              <a:buNone/>
            </a:pPr>
            <a:r>
              <a:rPr lang="en-US" altLang="zh-TW" sz="2000" dirty="0" err="1" smtClean="0"/>
              <a:t>Habib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&amp; </a:t>
            </a:r>
            <a:r>
              <a:rPr lang="en-US" altLang="zh-TW" sz="2000" dirty="0" err="1" smtClean="0"/>
              <a:t>Sirigu</a:t>
            </a:r>
            <a:r>
              <a:rPr lang="en-US" altLang="zh-TW" sz="2000" dirty="0" smtClean="0"/>
              <a:t> (1987).</a:t>
            </a:r>
          </a:p>
          <a:p>
            <a:endParaRPr lang="en-US" altLang="zh-TW" sz="2000" dirty="0" smtClean="0"/>
          </a:p>
          <a:p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Introduction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Sample </a:t>
            </a:r>
          </a:p>
          <a:p>
            <a:r>
              <a:rPr lang="zh-TW" altLang="zh-TW" dirty="0" smtClean="0"/>
              <a:t>執行初步篩選和面試</a:t>
            </a:r>
            <a:r>
              <a:rPr lang="zh-TW" altLang="en-US" dirty="0" smtClean="0"/>
              <a:t>，</a:t>
            </a:r>
            <a:r>
              <a:rPr lang="zh-TW" altLang="zh-TW" dirty="0" smtClean="0"/>
              <a:t>電話面試潛在</a:t>
            </a:r>
            <a:r>
              <a:rPr lang="zh-TW" altLang="en-US" dirty="0" smtClean="0"/>
              <a:t>受測</a:t>
            </a:r>
            <a:r>
              <a:rPr lang="zh-TW" altLang="zh-TW" dirty="0" smtClean="0"/>
              <a:t>者</a:t>
            </a:r>
            <a:r>
              <a:rPr lang="zh-TW" altLang="en-US" dirty="0" smtClean="0"/>
              <a:t>，</a:t>
            </a:r>
            <a:r>
              <a:rPr lang="zh-TW" altLang="zh-TW" dirty="0" smtClean="0"/>
              <a:t>訪問</a:t>
            </a:r>
            <a:r>
              <a:rPr lang="zh-TW" altLang="en-US" dirty="0" smtClean="0"/>
              <a:t>是否</a:t>
            </a:r>
            <a:r>
              <a:rPr lang="zh-TW" altLang="zh-TW" dirty="0" smtClean="0"/>
              <a:t>因</a:t>
            </a:r>
            <a:r>
              <a:rPr lang="zh-TW" altLang="en-US" dirty="0" smtClean="0"/>
              <a:t>中</a:t>
            </a:r>
            <a:r>
              <a:rPr lang="zh-TW" altLang="zh-TW" dirty="0" smtClean="0"/>
              <a:t>風或外傷導致腦損傷，</a:t>
            </a:r>
            <a:r>
              <a:rPr lang="zh-TW" altLang="en-US" dirty="0" smtClean="0"/>
              <a:t>且</a:t>
            </a:r>
            <a:r>
              <a:rPr lang="zh-TW" altLang="zh-TW" dirty="0" smtClean="0"/>
              <a:t>尋路困難</a:t>
            </a:r>
            <a:r>
              <a:rPr lang="zh-TW" altLang="en-US" dirty="0" smtClean="0"/>
              <a:t>，並</a:t>
            </a:r>
            <a:r>
              <a:rPr lang="zh-TW" altLang="zh-TW" dirty="0" smtClean="0"/>
              <a:t>承受視空間</a:t>
            </a:r>
            <a:r>
              <a:rPr lang="zh-TW" altLang="en-US" dirty="0" smtClean="0"/>
              <a:t>功能受損而駕駛困難。</a:t>
            </a:r>
            <a:endParaRPr lang="en-US" altLang="zh-TW" dirty="0" smtClean="0"/>
          </a:p>
          <a:p>
            <a:r>
              <a:rPr lang="zh-TW" altLang="en-US" dirty="0" smtClean="0"/>
              <a:t>受測者需</a:t>
            </a:r>
            <a:r>
              <a:rPr lang="zh-TW" altLang="zh-TW" dirty="0" smtClean="0"/>
              <a:t>能夠清楚地溝通和獨立走動，且不能在虛弱時進行</a:t>
            </a:r>
            <a:r>
              <a:rPr lang="zh-TW" altLang="en-US" dirty="0" smtClean="0"/>
              <a:t>訪談</a:t>
            </a:r>
            <a:r>
              <a:rPr lang="zh-TW" altLang="zh-TW" dirty="0" smtClean="0"/>
              <a:t>。</a:t>
            </a:r>
          </a:p>
          <a:p>
            <a:r>
              <a:rPr lang="en-US" altLang="zh-TW" dirty="0" smtClean="0"/>
              <a:t> </a:t>
            </a:r>
            <a:r>
              <a:rPr lang="zh-TW" altLang="zh-TW" dirty="0" smtClean="0"/>
              <a:t>本文樣本</a:t>
            </a:r>
            <a:r>
              <a:rPr lang="zh-TW" altLang="en-US" dirty="0" smtClean="0"/>
              <a:t>有</a:t>
            </a:r>
            <a:r>
              <a:rPr lang="zh-TW" altLang="zh-TW" dirty="0" smtClean="0"/>
              <a:t>三人，他們被認為長期有迷失方向</a:t>
            </a:r>
            <a:r>
              <a:rPr lang="zh-TW" altLang="en-US" dirty="0" smtClean="0"/>
              <a:t>的問題。</a:t>
            </a:r>
            <a:endParaRPr lang="en-US" altLang="zh-TW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Method (1/4)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/>
              <a:t>Procedure</a:t>
            </a:r>
          </a:p>
          <a:p>
            <a:r>
              <a:rPr lang="zh-TW" altLang="en-US" dirty="0" smtClean="0"/>
              <a:t>在</a:t>
            </a:r>
            <a:r>
              <a:rPr lang="zh-TW" altLang="zh-TW" dirty="0" smtClean="0"/>
              <a:t>家</a:t>
            </a:r>
            <a:r>
              <a:rPr lang="zh-TW" altLang="en-US" dirty="0" smtClean="0"/>
              <a:t>中、</a:t>
            </a:r>
            <a:r>
              <a:rPr lang="zh-TW" altLang="zh-TW" dirty="0" smtClean="0"/>
              <a:t>康復中心</a:t>
            </a:r>
            <a:r>
              <a:rPr lang="zh-TW" altLang="en-US" dirty="0" smtClean="0"/>
              <a:t>進行訪談</a:t>
            </a:r>
            <a:r>
              <a:rPr lang="zh-TW" altLang="zh-TW" dirty="0" smtClean="0"/>
              <a:t>。</a:t>
            </a:r>
            <a:r>
              <a:rPr lang="zh-TW" altLang="en-US" dirty="0" smtClean="0"/>
              <a:t>將訪談的內容</a:t>
            </a:r>
            <a:r>
              <a:rPr lang="zh-TW" altLang="zh-TW" dirty="0" smtClean="0"/>
              <a:t>錄</a:t>
            </a:r>
            <a:r>
              <a:rPr lang="zh-TW" altLang="en-US" dirty="0" smtClean="0"/>
              <a:t>音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在面談中討論</a:t>
            </a:r>
            <a:r>
              <a:rPr lang="zh-TW" altLang="en-US" dirty="0" smtClean="0"/>
              <a:t>個人的</a:t>
            </a:r>
            <a:r>
              <a:rPr lang="zh-TW" altLang="zh-TW" dirty="0" smtClean="0"/>
              <a:t>尋路行為和</a:t>
            </a:r>
            <a:r>
              <a:rPr lang="zh-TW" altLang="en-US" dirty="0" smtClean="0"/>
              <a:t>尋路方法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人口統計資料</a:t>
            </a:r>
            <a:r>
              <a:rPr lang="en-US" altLang="zh-TW" dirty="0" smtClean="0"/>
              <a:t>--</a:t>
            </a:r>
            <a:r>
              <a:rPr lang="zh-TW" altLang="zh-TW" dirty="0" smtClean="0"/>
              <a:t>年齡</a:t>
            </a:r>
            <a:r>
              <a:rPr lang="zh-TW" altLang="en-US" dirty="0" smtClean="0"/>
              <a:t>、</a:t>
            </a:r>
            <a:r>
              <a:rPr lang="zh-TW" altLang="zh-TW" dirty="0" smtClean="0"/>
              <a:t>性別</a:t>
            </a:r>
            <a:r>
              <a:rPr lang="zh-TW" altLang="en-US" dirty="0" smtClean="0"/>
              <a:t>、</a:t>
            </a:r>
            <a:r>
              <a:rPr lang="zh-TW" altLang="zh-TW" dirty="0" smtClean="0"/>
              <a:t>種族</a:t>
            </a:r>
            <a:endParaRPr lang="en-US" altLang="zh-TW" dirty="0" smtClean="0"/>
          </a:p>
          <a:p>
            <a:r>
              <a:rPr lang="zh-TW" altLang="zh-TW" dirty="0" smtClean="0"/>
              <a:t>收集</a:t>
            </a:r>
            <a:r>
              <a:rPr lang="zh-TW" altLang="en-US" dirty="0" smtClean="0"/>
              <a:t>相關</a:t>
            </a:r>
            <a:r>
              <a:rPr lang="zh-TW" altLang="zh-TW" dirty="0" smtClean="0"/>
              <a:t>醫療</a:t>
            </a:r>
            <a:r>
              <a:rPr lang="zh-TW" altLang="en-US" dirty="0" smtClean="0"/>
              <a:t>資料</a:t>
            </a:r>
            <a:r>
              <a:rPr lang="en-US" altLang="zh-TW" dirty="0" smtClean="0"/>
              <a:t>--</a:t>
            </a:r>
            <a:r>
              <a:rPr lang="zh-TW" altLang="en-US" dirty="0" smtClean="0"/>
              <a:t>受傷</a:t>
            </a:r>
            <a:r>
              <a:rPr lang="zh-TW" altLang="zh-TW" dirty="0" smtClean="0"/>
              <a:t>日</a:t>
            </a:r>
            <a:r>
              <a:rPr lang="zh-TW" altLang="en-US" dirty="0" smtClean="0"/>
              <a:t>期、</a:t>
            </a:r>
            <a:r>
              <a:rPr lang="zh-TW" altLang="zh-TW" dirty="0" smtClean="0"/>
              <a:t>腦</a:t>
            </a:r>
            <a:r>
              <a:rPr lang="zh-TW" altLang="en-US" dirty="0" smtClean="0"/>
              <a:t>受</a:t>
            </a:r>
            <a:r>
              <a:rPr lang="zh-TW" altLang="zh-TW" dirty="0" smtClean="0"/>
              <a:t>傷​​原因</a:t>
            </a:r>
            <a:r>
              <a:rPr lang="zh-TW" altLang="en-US" dirty="0" smtClean="0"/>
              <a:t>、</a:t>
            </a:r>
            <a:r>
              <a:rPr lang="zh-TW" altLang="zh-TW" dirty="0" smtClean="0"/>
              <a:t>腦</a:t>
            </a:r>
            <a:r>
              <a:rPr lang="zh-TW" altLang="en-US" dirty="0" smtClean="0"/>
              <a:t>受</a:t>
            </a:r>
            <a:r>
              <a:rPr lang="zh-TW" altLang="zh-TW" dirty="0" smtClean="0"/>
              <a:t>傷的部位</a:t>
            </a:r>
            <a:r>
              <a:rPr lang="zh-TW" altLang="en-US" dirty="0" smtClean="0"/>
              <a:t>、</a:t>
            </a:r>
            <a:r>
              <a:rPr lang="zh-TW" altLang="zh-TW" dirty="0" smtClean="0"/>
              <a:t>視空間障礙的醫學診斷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Method (2/4)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 駕駛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zh-TW" dirty="0" smtClean="0"/>
              <a:t>受試者被要求</a:t>
            </a:r>
            <a:r>
              <a:rPr lang="zh-TW" altLang="en-US" dirty="0" smtClean="0"/>
              <a:t>回答有關於</a:t>
            </a:r>
            <a:r>
              <a:rPr lang="zh-TW" altLang="zh-TW" dirty="0" smtClean="0"/>
              <a:t>家中或其他熟悉的環境。</a:t>
            </a:r>
            <a:r>
              <a:rPr lang="zh-TW" altLang="en-US" dirty="0" smtClean="0"/>
              <a:t>實驗者</a:t>
            </a:r>
            <a:r>
              <a:rPr lang="zh-TW" altLang="zh-TW" dirty="0" smtClean="0"/>
              <a:t>在</a:t>
            </a:r>
            <a:r>
              <a:rPr lang="zh-TW" altLang="en-US" dirty="0" smtClean="0"/>
              <a:t>問完</a:t>
            </a:r>
            <a:r>
              <a:rPr lang="zh-TW" altLang="zh-TW" dirty="0" smtClean="0"/>
              <a:t>問題後，</a:t>
            </a:r>
            <a:r>
              <a:rPr lang="zh-TW" altLang="en-US" dirty="0" smtClean="0"/>
              <a:t>接著在開車時如何使用</a:t>
            </a:r>
            <a:r>
              <a:rPr lang="zh-TW" altLang="zh-TW" dirty="0" smtClean="0"/>
              <a:t>視覺掃描和</a:t>
            </a:r>
            <a:r>
              <a:rPr lang="zh-TW" altLang="en-US" dirty="0" smtClean="0"/>
              <a:t>地標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 物體位置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研究者</a:t>
            </a:r>
            <a:r>
              <a:rPr lang="zh-TW" altLang="zh-TW" dirty="0" smtClean="0"/>
              <a:t>在房間</a:t>
            </a:r>
            <a:r>
              <a:rPr lang="zh-TW" altLang="en-US" dirty="0" smtClean="0"/>
              <a:t>藏一</a:t>
            </a:r>
            <a:r>
              <a:rPr lang="zh-TW" altLang="zh-TW" dirty="0" smtClean="0"/>
              <a:t>小紅紙（約</a:t>
            </a:r>
            <a:r>
              <a:rPr lang="en-US" altLang="zh-TW" dirty="0" smtClean="0"/>
              <a:t>2x2</a:t>
            </a:r>
            <a:r>
              <a:rPr lang="zh-TW" altLang="zh-TW" dirty="0" smtClean="0"/>
              <a:t>平方英寸）。</a:t>
            </a:r>
            <a:r>
              <a:rPr lang="zh-TW" altLang="en-US" dirty="0" smtClean="0"/>
              <a:t>受測者</a:t>
            </a:r>
            <a:r>
              <a:rPr lang="zh-TW" altLang="zh-TW" dirty="0" smtClean="0"/>
              <a:t>被要求找到紙</a:t>
            </a:r>
            <a:r>
              <a:rPr lang="zh-TW" altLang="en-US" dirty="0" smtClean="0"/>
              <a:t>後，再以開放式問題問</a:t>
            </a:r>
            <a:r>
              <a:rPr lang="zh-TW" altLang="zh-TW" dirty="0" smtClean="0"/>
              <a:t>受測者</a:t>
            </a:r>
            <a:r>
              <a:rPr lang="zh-TW" altLang="en-US" dirty="0" smtClean="0"/>
              <a:t>使用何種方法</a:t>
            </a:r>
            <a:r>
              <a:rPr lang="zh-TW" altLang="zh-TW" dirty="0" smtClean="0"/>
              <a:t>找物體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3. </a:t>
            </a:r>
            <a:r>
              <a:rPr lang="zh-TW" altLang="en-US" dirty="0" smtClean="0"/>
              <a:t> 印象</a:t>
            </a:r>
            <a:endParaRPr lang="zh-TW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受</a:t>
            </a:r>
            <a:r>
              <a:rPr lang="zh-TW" altLang="en-US" dirty="0" smtClean="0"/>
              <a:t>測</a:t>
            </a:r>
            <a:r>
              <a:rPr lang="zh-TW" altLang="zh-TW" dirty="0" smtClean="0"/>
              <a:t>者被要求想像</a:t>
            </a:r>
            <a:r>
              <a:rPr lang="zh-TW" altLang="en-US" dirty="0" smtClean="0"/>
              <a:t>並</a:t>
            </a:r>
            <a:r>
              <a:rPr lang="zh-TW" altLang="zh-TW" dirty="0" smtClean="0"/>
              <a:t>描述他們第一次通過大樓前門看到的情景。</a:t>
            </a:r>
          </a:p>
          <a:p>
            <a:pPr>
              <a:buNone/>
            </a:pPr>
            <a:endParaRPr lang="zh-TW" altLang="zh-TW" dirty="0" smtClean="0"/>
          </a:p>
          <a:p>
            <a:pPr>
              <a:buNone/>
            </a:pPr>
            <a:r>
              <a:rPr lang="en-US" altLang="zh-TW" dirty="0" smtClean="0"/>
              <a:t> </a:t>
            </a:r>
            <a:endParaRPr lang="zh-TW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endParaRPr lang="zh-TW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Method (3/4)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 </a:t>
            </a:r>
            <a:r>
              <a:rPr lang="zh-TW" altLang="en-US" dirty="0" smtClean="0"/>
              <a:t>在外</a:t>
            </a:r>
            <a:r>
              <a:rPr lang="zh-TW" altLang="en-US" dirty="0" smtClean="0"/>
              <a:t>的次數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受測</a:t>
            </a:r>
            <a:r>
              <a:rPr lang="zh-TW" altLang="en-US" dirty="0" smtClean="0"/>
              <a:t>者獨自</a:t>
            </a:r>
            <a:r>
              <a:rPr lang="zh-TW" altLang="zh-TW" dirty="0" smtClean="0"/>
              <a:t>旅行</a:t>
            </a:r>
            <a:r>
              <a:rPr lang="zh-TW" altLang="en-US" dirty="0" smtClean="0"/>
              <a:t>時</a:t>
            </a:r>
            <a:r>
              <a:rPr lang="zh-TW" altLang="en-US" dirty="0" smtClean="0"/>
              <a:t>，</a:t>
            </a:r>
            <a:r>
              <a:rPr lang="zh-TW" altLang="zh-TW" dirty="0" smtClean="0"/>
              <a:t>被要求</a:t>
            </a:r>
            <a:r>
              <a:rPr lang="zh-TW" altLang="en-US" dirty="0" smtClean="0"/>
              <a:t>明確</a:t>
            </a:r>
            <a:r>
              <a:rPr lang="zh-TW" altLang="zh-TW" dirty="0" smtClean="0"/>
              <a:t>說出地點，如果有</a:t>
            </a:r>
            <a:r>
              <a:rPr lang="zh-TW" altLang="en-US" dirty="0" smtClean="0"/>
              <a:t>說出來</a:t>
            </a:r>
            <a:r>
              <a:rPr lang="zh-TW" altLang="zh-TW" dirty="0" smtClean="0"/>
              <a:t>的話，他們被要求描述</a:t>
            </a:r>
            <a:r>
              <a:rPr lang="zh-TW" altLang="en-US" dirty="0" smtClean="0"/>
              <a:t>是應用何種方式找到此地點</a:t>
            </a:r>
            <a:r>
              <a:rPr lang="zh-TW" altLang="zh-TW" dirty="0" smtClean="0"/>
              <a:t>。在採訪</a:t>
            </a:r>
            <a:r>
              <a:rPr lang="zh-TW" altLang="en-US" dirty="0" smtClean="0"/>
              <a:t>受測者時</a:t>
            </a:r>
            <a:r>
              <a:rPr lang="zh-TW" altLang="zh-TW" dirty="0" smtClean="0"/>
              <a:t>，一般都</a:t>
            </a:r>
            <a:r>
              <a:rPr lang="zh-TW" altLang="en-US" dirty="0" smtClean="0"/>
              <a:t>會測試</a:t>
            </a:r>
            <a:r>
              <a:rPr lang="zh-TW" altLang="zh-TW" dirty="0" smtClean="0"/>
              <a:t>他們畫地圖的能力和他們</a:t>
            </a:r>
            <a:r>
              <a:rPr lang="zh-TW" altLang="en-US" dirty="0" smtClean="0"/>
              <a:t>在</a:t>
            </a:r>
            <a:r>
              <a:rPr lang="zh-TW" altLang="zh-TW" dirty="0" smtClean="0"/>
              <a:t>外</a:t>
            </a:r>
            <a:r>
              <a:rPr lang="zh-TW" altLang="en-US" dirty="0" smtClean="0"/>
              <a:t>找到地點時，</a:t>
            </a:r>
            <a:r>
              <a:rPr lang="zh-TW" altLang="zh-TW" dirty="0" smtClean="0"/>
              <a:t>使用</a:t>
            </a:r>
            <a:r>
              <a:rPr lang="zh-TW" altLang="en-US" dirty="0" smtClean="0"/>
              <a:t>何種</a:t>
            </a:r>
            <a:r>
              <a:rPr lang="zh-TW" altLang="zh-TW" dirty="0" smtClean="0"/>
              <a:t>方法。</a:t>
            </a:r>
            <a:endParaRPr lang="en-US" altLang="zh-TW" dirty="0" smtClean="0"/>
          </a:p>
          <a:p>
            <a:pPr>
              <a:buNone/>
            </a:pPr>
            <a:endParaRPr lang="zh-TW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Method (4/4)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Result</a:t>
            </a:r>
            <a:endParaRPr lang="zh-TW" altLang="en-US" dirty="0"/>
          </a:p>
        </p:txBody>
      </p:sp>
      <p:pic>
        <p:nvPicPr>
          <p:cNvPr id="1026" name="Picture 2" descr="C:\Users\李家萱\Desktop\人因meeting\1028\腦損三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357298"/>
            <a:ext cx="8834862" cy="4109945"/>
          </a:xfrm>
          <a:prstGeom prst="rect">
            <a:avLst/>
          </a:prstGeom>
          <a:noFill/>
        </p:spPr>
      </p:pic>
      <p:cxnSp>
        <p:nvCxnSpPr>
          <p:cNvPr id="9" name="直線接點 8"/>
          <p:cNvCxnSpPr/>
          <p:nvPr/>
        </p:nvCxnSpPr>
        <p:spPr>
          <a:xfrm>
            <a:off x="2428860" y="4643446"/>
            <a:ext cx="20002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>
            <a:off x="4643438" y="4643446"/>
            <a:ext cx="207170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flipV="1">
            <a:off x="4714876" y="4786322"/>
            <a:ext cx="1285884" cy="95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>
            <a:off x="3786182" y="5000636"/>
            <a:ext cx="7143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2428860" y="5143512"/>
            <a:ext cx="17145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2428860" y="5357826"/>
            <a:ext cx="5000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>
            <a:off x="6072198" y="5000636"/>
            <a:ext cx="71438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/>
          <p:nvPr/>
        </p:nvCxnSpPr>
        <p:spPr>
          <a:xfrm>
            <a:off x="4643438" y="5143512"/>
            <a:ext cx="135732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571472" y="5715016"/>
            <a:ext cx="492922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600" dirty="0" smtClean="0"/>
              <a:t>若有方向障礙，仍然可獨自駕駛。</a:t>
            </a:r>
            <a:endParaRPr lang="en-US" altLang="zh-TW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雖然他們獨立在外旅行的能力</a:t>
            </a:r>
            <a:r>
              <a:rPr lang="zh-TW" altLang="en-US" dirty="0" smtClean="0"/>
              <a:t>不相同，但</a:t>
            </a:r>
            <a:r>
              <a:rPr lang="zh-TW" altLang="zh-TW" dirty="0" smtClean="0"/>
              <a:t>這三位</a:t>
            </a:r>
            <a:r>
              <a:rPr lang="zh-TW" altLang="en-US" dirty="0" smtClean="0"/>
              <a:t>受測者都是利用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地標</a:t>
            </a:r>
            <a:r>
              <a:rPr lang="zh-TW" altLang="zh-TW" dirty="0" smtClean="0"/>
              <a:t>和</a:t>
            </a:r>
            <a:r>
              <a:rPr lang="zh-TW" altLang="zh-TW" dirty="0" smtClean="0">
                <a:solidFill>
                  <a:schemeClr val="tx2">
                    <a:lumMod val="50000"/>
                  </a:schemeClr>
                </a:solidFill>
              </a:rPr>
              <a:t>視覺掃描</a:t>
            </a:r>
            <a:r>
              <a:rPr lang="zh-TW" altLang="en-US" dirty="0" smtClean="0"/>
              <a:t>，</a:t>
            </a:r>
            <a:r>
              <a:rPr lang="zh-TW" altLang="zh-TW" dirty="0" smtClean="0"/>
              <a:t>成功找到</a:t>
            </a:r>
            <a:r>
              <a:rPr lang="zh-TW" altLang="en-US" dirty="0" smtClean="0"/>
              <a:t>回</a:t>
            </a:r>
            <a:r>
              <a:rPr lang="zh-TW" altLang="zh-TW" dirty="0" smtClean="0"/>
              <a:t>家</a:t>
            </a:r>
            <a:r>
              <a:rPr lang="zh-TW" altLang="en-US" dirty="0" smtClean="0"/>
              <a:t>的</a:t>
            </a:r>
            <a:r>
              <a:rPr lang="zh-TW" altLang="zh-TW" dirty="0" smtClean="0"/>
              <a:t>路。</a:t>
            </a:r>
            <a:endParaRPr lang="en-US" altLang="zh-TW" dirty="0" smtClean="0"/>
          </a:p>
          <a:p>
            <a:r>
              <a:rPr lang="zh-TW" altLang="zh-TW" dirty="0" smtClean="0"/>
              <a:t>使用一連串的地標最能夠</a:t>
            </a:r>
            <a:r>
              <a:rPr lang="zh-TW" altLang="en-US" dirty="0" smtClean="0"/>
              <a:t>讓受測者</a:t>
            </a:r>
            <a:r>
              <a:rPr lang="zh-TW" altLang="zh-TW" dirty="0" smtClean="0"/>
              <a:t>獨立前往旅行，</a:t>
            </a:r>
            <a:r>
              <a:rPr lang="zh-TW" altLang="en-US" dirty="0" smtClean="0"/>
              <a:t>而</a:t>
            </a:r>
            <a:r>
              <a:rPr lang="zh-TW" altLang="zh-TW" dirty="0" smtClean="0"/>
              <a:t>定向標題和</a:t>
            </a:r>
            <a:r>
              <a:rPr lang="zh-TW" altLang="en-US" dirty="0" smtClean="0"/>
              <a:t>身</a:t>
            </a:r>
            <a:r>
              <a:rPr lang="zh-TW" altLang="zh-TW" dirty="0" smtClean="0"/>
              <a:t>體位</a:t>
            </a:r>
            <a:r>
              <a:rPr lang="zh-TW" altLang="en-US" dirty="0" smtClean="0"/>
              <a:t>置</a:t>
            </a:r>
            <a:r>
              <a:rPr lang="zh-TW" altLang="zh-TW" dirty="0" smtClean="0"/>
              <a:t>作為他們的尋路策略。</a:t>
            </a:r>
            <a:endParaRPr lang="en-US" altLang="zh-TW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Conclusion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379</TotalTime>
  <Words>527</Words>
  <Application>Microsoft Office PowerPoint</Application>
  <PresentationFormat>如螢幕大小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宣紙</vt:lpstr>
      <vt:lpstr>Compensatory way finding behavior in topographic disorientation from brain injury </vt:lpstr>
      <vt:lpstr>Abstract</vt:lpstr>
      <vt:lpstr>Introduction</vt:lpstr>
      <vt:lpstr>Method (1/4)</vt:lpstr>
      <vt:lpstr>Method (2/4)</vt:lpstr>
      <vt:lpstr>Method (3/4)</vt:lpstr>
      <vt:lpstr>Method (4/4)</vt:lpstr>
      <vt:lpstr>Result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Compensatory way finding behavior in topographic disorientation from brain injury </dc:title>
  <dc:creator>Administrator</dc:creator>
  <cp:lastModifiedBy>Administrator</cp:lastModifiedBy>
  <cp:revision>42</cp:revision>
  <dcterms:created xsi:type="dcterms:W3CDTF">2015-10-27T11:15:09Z</dcterms:created>
  <dcterms:modified xsi:type="dcterms:W3CDTF">2015-10-28T01:36:33Z</dcterms:modified>
</cp:coreProperties>
</file>